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31" r:id="rId1"/>
  </p:sldMasterIdLst>
  <p:sldIdLst>
    <p:sldId id="257" r:id="rId2"/>
    <p:sldId id="262" r:id="rId3"/>
    <p:sldId id="258" r:id="rId4"/>
    <p:sldId id="259" r:id="rId5"/>
    <p:sldId id="267" r:id="rId6"/>
    <p:sldId id="271" r:id="rId7"/>
    <p:sldId id="272" r:id="rId8"/>
    <p:sldId id="273" r:id="rId9"/>
    <p:sldId id="274" r:id="rId10"/>
    <p:sldId id="263" r:id="rId11"/>
    <p:sldId id="264" r:id="rId12"/>
    <p:sldId id="265" r:id="rId13"/>
    <p:sldId id="269" r:id="rId14"/>
    <p:sldId id="270" r:id="rId15"/>
    <p:sldId id="261" r:id="rId16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156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897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28933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632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5561057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041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6168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498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7397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575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5900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1025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2394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150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83301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379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90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/>
    </p:bld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77781"/>
            <a:ext cx="8596668" cy="1320800"/>
          </a:xfrm>
        </p:spPr>
        <p:txBody>
          <a:bodyPr>
            <a:normAutofit/>
          </a:bodyPr>
          <a:lstStyle/>
          <a:p>
            <a:r>
              <a:rPr lang="en-IN" altLang="en-US" i="1" u="sng" dirty="0">
                <a:solidFill>
                  <a:srgbClr val="FF0000"/>
                </a:solidFill>
                <a:latin typeface="Bookman Old Style" panose="02050604050505020204" pitchFamily="18" charset="0"/>
                <a:sym typeface="+mn-ea"/>
              </a:rPr>
              <a:t>MOVIE BOOKING MANAGEMENT SYSTEM </a:t>
            </a:r>
            <a:endParaRPr lang="en-US" i="1" u="sng" dirty="0">
              <a:solidFill>
                <a:srgbClr val="FF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456803"/>
            <a:ext cx="8596668" cy="3880773"/>
          </a:xfrm>
        </p:spPr>
        <p:txBody>
          <a:bodyPr/>
          <a:lstStyle/>
          <a:p>
            <a:r>
              <a:rPr lang="en-IN" altLang="en-US" sz="2400" i="1" dirty="0">
                <a:latin typeface="Bookman Old Style" panose="02050604050505020204" pitchFamily="18" charset="0"/>
              </a:rPr>
              <a:t>We intend to create a movie booking management system with administrator and customer access. The administrator account would allow to add/delete movies, change timings/venue of movie, view customer details as well as the seat allocations.</a:t>
            </a:r>
          </a:p>
          <a:p>
            <a:r>
              <a:rPr lang="en-IN" altLang="en-US" sz="2400" i="1" dirty="0">
                <a:latin typeface="Bookman Old Style" panose="02050604050505020204" pitchFamily="18" charset="0"/>
              </a:rPr>
              <a:t>The customer account would allow one to view ticket price in all categories like platinum, gold, silver.</a:t>
            </a:r>
          </a:p>
          <a:p>
            <a:r>
              <a:rPr lang="en-IN" altLang="en-US" sz="2400" i="1" dirty="0">
                <a:latin typeface="Bookman Old Style" panose="02050604050505020204" pitchFamily="18" charset="0"/>
              </a:rPr>
              <a:t>We used XAMPP software for this purpose.</a:t>
            </a:r>
          </a:p>
          <a:p>
            <a:endParaRPr lang="en-I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133" y="403538"/>
            <a:ext cx="10978046" cy="5997262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Home page: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Our main page where we can 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signup,login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search movies.</a:t>
            </a:r>
            <a:b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14" y="1004552"/>
            <a:ext cx="11098965" cy="573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87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95" y="193183"/>
            <a:ext cx="8428029" cy="94015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Signup page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new user can be added here.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4138"/>
          <a:stretch/>
        </p:blipFill>
        <p:spPr>
          <a:xfrm>
            <a:off x="388970" y="1223493"/>
            <a:ext cx="9386096" cy="52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34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93184"/>
            <a:ext cx="8596668" cy="97879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Login page: </a:t>
            </a: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registered user can login into his account.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924"/>
          <a:stretch/>
        </p:blipFill>
        <p:spPr>
          <a:xfrm>
            <a:off x="309093" y="1275008"/>
            <a:ext cx="10406130" cy="527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439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968942" cy="1320800"/>
          </a:xfrm>
        </p:spPr>
        <p:txBody>
          <a:bodyPr/>
          <a:lstStyle/>
          <a:p>
            <a:r>
              <a:rPr lang="en-US" sz="32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Booking table 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contains list of movies available for booking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88" y="1506828"/>
            <a:ext cx="11153104" cy="508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664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38" y="596721"/>
            <a:ext cx="9110610" cy="1320800"/>
          </a:xfrm>
        </p:spPr>
        <p:txBody>
          <a:bodyPr/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Booking details </a:t>
            </a:r>
            <a:r>
              <a:rPr lang="en-US" dirty="0"/>
              <a:t>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contains list of movies booked by user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2936" r="13366"/>
          <a:stretch/>
        </p:blipFill>
        <p:spPr>
          <a:xfrm>
            <a:off x="561437" y="1917521"/>
            <a:ext cx="8981807" cy="434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67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599"/>
            <a:ext cx="10334103" cy="5804080"/>
          </a:xfrm>
        </p:spPr>
        <p:txBody>
          <a:bodyPr>
            <a:noAutofit/>
          </a:bodyPr>
          <a:lstStyle/>
          <a:p>
            <a:pPr algn="ctr"/>
            <a:br>
              <a:rPr lang="en-IN" altLang="en-US" sz="8800" dirty="0"/>
            </a:br>
            <a:br>
              <a:rPr lang="en-IN" altLang="en-US" sz="8800" dirty="0"/>
            </a:br>
            <a:r>
              <a:rPr lang="en-IN" altLang="en-US" sz="8800" i="1" dirty="0">
                <a:latin typeface="Bookman Old Style" panose="02050604050505020204" pitchFamily="18" charset="0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i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Platforms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altLang="en-US" sz="2400" i="1" u="sng" dirty="0">
                <a:latin typeface="Bookman Old Style" panose="02050604050505020204" pitchFamily="18" charset="0"/>
              </a:rPr>
              <a:t>Front-end</a:t>
            </a:r>
            <a:r>
              <a:rPr lang="en-IN" altLang="en-US" sz="2400" i="1" dirty="0">
                <a:latin typeface="Bookman Old Style" panose="02050604050505020204" pitchFamily="18" charset="0"/>
              </a:rPr>
              <a:t> - HTML , CSS</a:t>
            </a:r>
          </a:p>
          <a:p>
            <a:endParaRPr lang="en-IN" altLang="en-US" sz="2400" i="1" dirty="0">
              <a:latin typeface="Bookman Old Style" panose="02050604050505020204" pitchFamily="18" charset="0"/>
            </a:endParaRPr>
          </a:p>
          <a:p>
            <a:r>
              <a:rPr lang="en-IN" altLang="en-US" sz="2400" i="1" u="sng" dirty="0">
                <a:latin typeface="Bookman Old Style" panose="02050604050505020204" pitchFamily="18" charset="0"/>
              </a:rPr>
              <a:t>Back-end</a:t>
            </a:r>
            <a:r>
              <a:rPr lang="en-IN" altLang="en-US" sz="2400" i="1" dirty="0">
                <a:latin typeface="Bookman Old Style" panose="02050604050505020204" pitchFamily="18" charset="0"/>
              </a:rPr>
              <a:t> - MySQL (</a:t>
            </a:r>
            <a:r>
              <a:rPr lang="en-IN" altLang="en-US" sz="2400" i="1" dirty="0" err="1">
                <a:latin typeface="Bookman Old Style" panose="02050604050505020204" pitchFamily="18" charset="0"/>
              </a:rPr>
              <a:t>MySQLi</a:t>
            </a:r>
            <a:r>
              <a:rPr lang="en-IN" altLang="en-US" sz="2400" i="1" dirty="0">
                <a:latin typeface="Bookman Old Style" panose="02050604050505020204" pitchFamily="18" charset="0"/>
              </a:rPr>
              <a:t>)</a:t>
            </a:r>
          </a:p>
          <a:p>
            <a:endParaRPr lang="en-IN" altLang="en-US" sz="2400" i="1" dirty="0">
              <a:latin typeface="Bookman Old Style" panose="02050604050505020204" pitchFamily="18" charset="0"/>
            </a:endParaRPr>
          </a:p>
          <a:p>
            <a:r>
              <a:rPr lang="en-IN" altLang="en-US" sz="2400" i="1" u="sng" dirty="0">
                <a:latin typeface="Bookman Old Style" panose="02050604050505020204" pitchFamily="18" charset="0"/>
              </a:rPr>
              <a:t>Linking </a:t>
            </a:r>
            <a:r>
              <a:rPr lang="en-IN" altLang="en-US" sz="2400" i="1" dirty="0">
                <a:latin typeface="Bookman Old Style" panose="02050604050505020204" pitchFamily="18" charset="0"/>
              </a:rPr>
              <a:t>   - PHP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i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Administrator account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altLang="en-US" sz="2400" dirty="0">
                <a:latin typeface="Bookman Old Style" panose="02050604050505020204" pitchFamily="18" charset="0"/>
              </a:rPr>
              <a:t>We intend to be able to perform the following actions with the administrator access :-</a:t>
            </a:r>
          </a:p>
          <a:p>
            <a:pPr marL="514350" indent="-514350">
              <a:buAutoNum type="arabicPeriod"/>
            </a:pPr>
            <a:r>
              <a:rPr lang="en-IN" altLang="en-US" sz="2400" dirty="0">
                <a:latin typeface="Bookman Old Style" panose="02050604050505020204" pitchFamily="18" charset="0"/>
              </a:rPr>
              <a:t>Sign-in/Sign-up</a:t>
            </a:r>
          </a:p>
          <a:p>
            <a:pPr marL="514350" indent="-514350">
              <a:buAutoNum type="arabicPeriod"/>
            </a:pPr>
            <a:r>
              <a:rPr lang="en-IN" altLang="en-US" sz="2400" dirty="0">
                <a:latin typeface="Bookman Old Style" panose="02050604050505020204" pitchFamily="18" charset="0"/>
              </a:rPr>
              <a:t>Add/remove shows</a:t>
            </a:r>
          </a:p>
          <a:p>
            <a:pPr marL="514350" indent="-514350">
              <a:buAutoNum type="arabicPeriod"/>
            </a:pPr>
            <a:r>
              <a:rPr lang="en-IN" altLang="en-US" sz="2400" dirty="0">
                <a:latin typeface="Bookman Old Style" panose="02050604050505020204" pitchFamily="18" charset="0"/>
              </a:rPr>
              <a:t>View all movies by date</a:t>
            </a:r>
          </a:p>
          <a:p>
            <a:pPr marL="514350" indent="-514350">
              <a:buAutoNum type="arabicPeriod"/>
            </a:pPr>
            <a:r>
              <a:rPr lang="en-IN" altLang="en-US" sz="2400" dirty="0">
                <a:latin typeface="Bookman Old Style" panose="02050604050505020204" pitchFamily="18" charset="0"/>
              </a:rPr>
              <a:t>View customer details (all account activity)</a:t>
            </a:r>
          </a:p>
          <a:p>
            <a:pPr marL="514350" indent="-514350">
              <a:buAutoNum type="arabicPeriod"/>
            </a:pPr>
            <a:r>
              <a:rPr lang="en-IN" altLang="en-US" sz="2400" dirty="0">
                <a:latin typeface="Bookman Old Style" panose="02050604050505020204" pitchFamily="18" charset="0"/>
              </a:rPr>
              <a:t>User can search for details of any movie as per his choice.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i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Customer account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304605"/>
          </a:xfrm>
        </p:spPr>
        <p:txBody>
          <a:bodyPr>
            <a:normAutofit/>
          </a:bodyPr>
          <a:lstStyle/>
          <a:p>
            <a:r>
              <a:rPr lang="en-IN" altLang="en-US" sz="2400" i="1" dirty="0">
                <a:latin typeface="Bookman Old Style" panose="02050604050505020204" pitchFamily="18" charset="0"/>
                <a:sym typeface="+mn-ea"/>
              </a:rPr>
              <a:t>We intend to be able to perform the following actions with the administrator access:-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Sign-in/Sign-up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All movies schedules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View available seats and price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Book ticket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Cancel ticket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View previous bookings</a:t>
            </a:r>
          </a:p>
          <a:p>
            <a:pPr marL="514350" indent="-514350">
              <a:buAutoNum type="arabicPeriod"/>
            </a:pPr>
            <a:r>
              <a:rPr lang="en-IN" altLang="en-US" sz="2400" i="1" dirty="0">
                <a:latin typeface="Bookman Old Style" panose="02050604050505020204" pitchFamily="18" charset="0"/>
              </a:rPr>
              <a:t>Book more than one ticket being the same user.</a:t>
            </a:r>
          </a:p>
          <a:p>
            <a:pPr marL="514350" indent="-514350">
              <a:buAutoNum type="arabicPeriod"/>
            </a:pPr>
            <a:endParaRPr lang="en-I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817" y="779172"/>
            <a:ext cx="11261382" cy="5428445"/>
          </a:xfrm>
        </p:spPr>
        <p:txBody>
          <a:bodyPr/>
          <a:lstStyle/>
          <a:p>
            <a:r>
              <a:rPr lang="en-US" sz="4400" i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Database details:</a:t>
            </a:r>
            <a:b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Database name :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dbmsproject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Schema details: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1. </a:t>
            </a:r>
            <a:r>
              <a:rPr 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user_det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(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for storing details of users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)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2. </a:t>
            </a:r>
            <a:r>
              <a:rPr 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movies_det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 (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for storing details of movies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)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3.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latest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(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for storing list of new movies available in hall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)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4.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booking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 (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for storing the movies which are booked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)</a:t>
            </a:r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</a:b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178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76" y="545206"/>
            <a:ext cx="8596668" cy="13208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(1)  </a:t>
            </a: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user_det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schema 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76" y="1544123"/>
            <a:ext cx="8943184" cy="45347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393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(2) </a:t>
            </a:r>
            <a:r>
              <a:rPr lang="en-US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movie_det</a:t>
            </a: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schema 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41" y="1712891"/>
            <a:ext cx="8680361" cy="45977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7182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(3) latest schema 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42435"/>
            <a:ext cx="8261798" cy="49582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1136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(4) booking schema 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25768"/>
            <a:ext cx="8324998" cy="4404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85853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193</TotalTime>
  <Words>262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SimSun</vt:lpstr>
      <vt:lpstr>Arial</vt:lpstr>
      <vt:lpstr>Bookman Old Style</vt:lpstr>
      <vt:lpstr>Trebuchet MS</vt:lpstr>
      <vt:lpstr>Wingdings 3</vt:lpstr>
      <vt:lpstr>Facet</vt:lpstr>
      <vt:lpstr>MOVIE BOOKING MANAGEMENT SYSTEM </vt:lpstr>
      <vt:lpstr>Platforms used</vt:lpstr>
      <vt:lpstr>Administrator account module</vt:lpstr>
      <vt:lpstr>Customer account module</vt:lpstr>
      <vt:lpstr>Database details:  Database name : dbmsproject  Schema details:   1. user_det  ( for storing details of users ) 2. movies_det  ( for storing details of movies ) 3. latest ( for storing list of new movies available in hall ) 4. booking ( for storing the movies which are booked ) </vt:lpstr>
      <vt:lpstr>(1)  user_det schema :</vt:lpstr>
      <vt:lpstr>(2) movie_det schema :</vt:lpstr>
      <vt:lpstr>(3) latest schema :</vt:lpstr>
      <vt:lpstr>(4) booking schema :</vt:lpstr>
      <vt:lpstr>Home page: Our main page where we can signup,login and search movies.   </vt:lpstr>
      <vt:lpstr>Signup page: A new user can be added here. </vt:lpstr>
      <vt:lpstr>Login page: A registered user can login into his account. </vt:lpstr>
      <vt:lpstr>Booking table : contains list of movies available for booking</vt:lpstr>
      <vt:lpstr>Booking details : contains list of movies booked by user</vt:lpstr>
      <vt:lpstr>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CSE2004 Database Management Systems</dc:title>
  <dc:creator>Ruchi shanker</dc:creator>
  <cp:lastModifiedBy>Aditya Kshettri</cp:lastModifiedBy>
  <cp:revision>31</cp:revision>
  <dcterms:created xsi:type="dcterms:W3CDTF">2017-08-01T17:11:25Z</dcterms:created>
  <dcterms:modified xsi:type="dcterms:W3CDTF">2020-01-08T06:10:23Z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1033-10.2.0.5871</vt:lpwstr>
  </property>
</Properties>
</file>

<file path=docProps/thumbnail.jpeg>
</file>